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8" r:id="rId4"/>
    <p:sldId id="267" r:id="rId5"/>
    <p:sldId id="268" r:id="rId6"/>
    <p:sldId id="266" r:id="rId7"/>
    <p:sldId id="262" r:id="rId8"/>
    <p:sldId id="264" r:id="rId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EEB95-37EB-49FC-91D9-9A35DD0B018D}" type="datetimeFigureOut">
              <a:rPr lang="fr-FR"/>
              <a:pPr>
                <a:defRPr/>
              </a:pPr>
              <a:t>18/02/2014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7E2F0-C993-49E3-A114-7872F3C6EED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BB364-D7DB-49F3-A51D-95F86244EB6B}" type="datetimeFigureOut">
              <a:rPr lang="fr-FR"/>
              <a:pPr>
                <a:defRPr/>
              </a:pPr>
              <a:t>18/02/2014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58EC2-2F59-41BF-826A-E8A2D9B4AD9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94E19-2DF1-480D-8EFB-C74E12D16525}" type="datetimeFigureOut">
              <a:rPr lang="fr-FR"/>
              <a:pPr>
                <a:defRPr/>
              </a:pPr>
              <a:t>18/02/2014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04044-4BF5-4661-912F-1D31BF2F731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C1E45-6EE7-4AEC-AC24-2B0DB17EBB1F}" type="datetimeFigureOut">
              <a:rPr lang="fr-FR"/>
              <a:pPr>
                <a:defRPr/>
              </a:pPr>
              <a:t>18/02/2014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0E065-D75B-459E-834D-0B3DF13FB77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59BB-E57B-4648-A9EF-962302A6BB42}" type="datetimeFigureOut">
              <a:rPr lang="fr-FR"/>
              <a:pPr>
                <a:defRPr/>
              </a:pPr>
              <a:t>18/02/2014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2B013-BCCE-4063-A08B-1AECD6650F3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F1FA8-36A8-48F9-9D66-18AA4DA21D9E}" type="datetimeFigureOut">
              <a:rPr lang="fr-FR"/>
              <a:pPr>
                <a:defRPr/>
              </a:pPr>
              <a:t>18/02/2014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4D027-F20A-4DB2-9A53-C400794DAF9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D2BC9-22C9-462D-99B9-AE82501A77AF}" type="datetimeFigureOut">
              <a:rPr lang="fr-FR"/>
              <a:pPr>
                <a:defRPr/>
              </a:pPr>
              <a:t>18/02/2014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0DE40-828A-45A2-B49C-6270EB73485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11C64-A87A-485B-A9F8-ECEA27037552}" type="datetimeFigureOut">
              <a:rPr lang="fr-FR"/>
              <a:pPr>
                <a:defRPr/>
              </a:pPr>
              <a:t>18/02/2014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79754-7839-4A8C-874B-7F629940DCC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6A574-5DB0-4717-A9D0-425E6885BBBF}" type="datetimeFigureOut">
              <a:rPr lang="fr-FR"/>
              <a:pPr>
                <a:defRPr/>
              </a:pPr>
              <a:t>18/02/2014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FDFF1-5581-4B43-A0FC-63945BACE2A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D6179-6EB4-46FA-8B54-B151AC657EE9}" type="datetimeFigureOut">
              <a:rPr lang="fr-FR"/>
              <a:pPr>
                <a:defRPr/>
              </a:pPr>
              <a:t>18/02/2014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0389C-43FE-43CC-B48B-C24B9F5861B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767B4-6E2B-4A35-942A-F7057F173176}" type="datetimeFigureOut">
              <a:rPr lang="fr-FR"/>
              <a:pPr>
                <a:defRPr/>
              </a:pPr>
              <a:t>18/02/2014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0CFE9-2011-4C61-9335-555C26F5D68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EDB8CC-6502-4A84-9AD6-C9F7E6D58511}" type="datetimeFigureOut">
              <a:rPr lang="fr-FR"/>
              <a:pPr>
                <a:defRPr/>
              </a:pPr>
              <a:t>18/02/2014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23B991-22CB-429E-88C5-3C2C53A22C7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1752600" y="4495800"/>
            <a:ext cx="6143625" cy="655627"/>
          </a:xfrm>
        </p:spPr>
        <p:txBody>
          <a:bodyPr/>
          <a:lstStyle/>
          <a:p>
            <a:r>
              <a:rPr lang="fr-CA" sz="4000" dirty="0" smtClean="0">
                <a:solidFill>
                  <a:schemeClr val="bg1"/>
                </a:solidFill>
              </a:rPr>
              <a:t>The Hubble </a:t>
            </a:r>
            <a:r>
              <a:rPr lang="fr-CA" sz="4000" dirty="0" err="1" smtClean="0">
                <a:solidFill>
                  <a:schemeClr val="bg1"/>
                </a:solidFill>
              </a:rPr>
              <a:t>Space</a:t>
            </a:r>
            <a:r>
              <a:rPr lang="fr-CA" sz="4000" dirty="0" smtClean="0">
                <a:solidFill>
                  <a:schemeClr val="bg1"/>
                </a:solidFill>
              </a:rPr>
              <a:t> </a:t>
            </a:r>
            <a:r>
              <a:rPr lang="fr-CA" sz="4000" dirty="0" err="1" smtClean="0">
                <a:solidFill>
                  <a:schemeClr val="bg1"/>
                </a:solidFill>
              </a:rPr>
              <a:t>Telescope</a:t>
            </a:r>
            <a:endParaRPr lang="fr-CA" sz="4000" dirty="0" smtClean="0">
              <a:solidFill>
                <a:schemeClr val="bg1"/>
              </a:solidFill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2357422" y="5286388"/>
            <a:ext cx="4643470" cy="842963"/>
          </a:xfrm>
        </p:spPr>
        <p:txBody>
          <a:bodyPr/>
          <a:lstStyle/>
          <a:p>
            <a:r>
              <a:rPr lang="fr-CA" sz="2800" dirty="0" smtClean="0">
                <a:solidFill>
                  <a:schemeClr val="bg1"/>
                </a:solidFill>
              </a:rPr>
              <a:t>Godwin and Tristan</a:t>
            </a:r>
          </a:p>
          <a:p>
            <a:endParaRPr lang="fr-CA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143000"/>
          </a:xfrm>
        </p:spPr>
        <p:txBody>
          <a:bodyPr/>
          <a:lstStyle/>
          <a:p>
            <a:r>
              <a:rPr lang="fr-CA" dirty="0" err="1" smtClean="0">
                <a:solidFill>
                  <a:schemeClr val="bg1"/>
                </a:solidFill>
              </a:rPr>
              <a:t>Purpose</a:t>
            </a:r>
            <a:r>
              <a:rPr lang="fr-CA" dirty="0" smtClean="0">
                <a:solidFill>
                  <a:schemeClr val="bg1"/>
                </a:solidFill>
              </a:rPr>
              <a:t> of Hubble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Proposed in 1946 by Lyman Spitzer</a:t>
            </a:r>
          </a:p>
          <a:p>
            <a:r>
              <a:rPr lang="en-US" dirty="0" smtClean="0"/>
              <a:t>Overall purpose is to capture light outside of Earth’s atmosphere</a:t>
            </a:r>
          </a:p>
          <a:p>
            <a:pPr lvl="1"/>
            <a:r>
              <a:rPr lang="en-US" dirty="0" smtClean="0"/>
              <a:t>Capture spectrums limited by Earth’s atmosphere</a:t>
            </a:r>
          </a:p>
          <a:p>
            <a:pPr lvl="1"/>
            <a:r>
              <a:rPr lang="en-US" dirty="0" smtClean="0"/>
              <a:t>Avoid atmospheric distortion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1026" name="Picture 2" descr="http://upload.wikimedia.org/wikipedia/commons/2/25/Lyman_Spitz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962400"/>
            <a:ext cx="2209800" cy="264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143000"/>
          </a:xfrm>
        </p:spPr>
        <p:txBody>
          <a:bodyPr/>
          <a:lstStyle/>
          <a:p>
            <a:r>
              <a:rPr lang="fr-CA" dirty="0" err="1" smtClean="0">
                <a:solidFill>
                  <a:schemeClr val="bg1"/>
                </a:solidFill>
              </a:rPr>
              <a:t>Purpose</a:t>
            </a:r>
            <a:r>
              <a:rPr lang="fr-CA" dirty="0" smtClean="0">
                <a:solidFill>
                  <a:schemeClr val="bg1"/>
                </a:solidFill>
              </a:rPr>
              <a:t> of Hubble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Proposed in 1946 by Lyman Spitzer</a:t>
            </a:r>
          </a:p>
          <a:p>
            <a:r>
              <a:rPr lang="en-US" dirty="0" smtClean="0"/>
              <a:t>Overall purpose is to capture light outside of Earth’s atmosphere</a:t>
            </a:r>
          </a:p>
          <a:p>
            <a:pPr lvl="1"/>
            <a:r>
              <a:rPr lang="en-US" dirty="0" smtClean="0"/>
              <a:t>Capture spectrums limited by Earth’s atmosphere</a:t>
            </a:r>
          </a:p>
          <a:p>
            <a:pPr lvl="1"/>
            <a:r>
              <a:rPr lang="en-US" dirty="0" smtClean="0"/>
              <a:t>Avoid atmospheric distortion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1026" name="Picture 2" descr="http://upload.wikimedia.org/wikipedia/commons/2/25/Lyman_Spitz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962400"/>
            <a:ext cx="2209800" cy="264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86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143000"/>
          </a:xfrm>
        </p:spPr>
        <p:txBody>
          <a:bodyPr/>
          <a:lstStyle/>
          <a:p>
            <a:r>
              <a:rPr lang="fr-CA" dirty="0" err="1" smtClean="0">
                <a:solidFill>
                  <a:schemeClr val="bg1"/>
                </a:solidFill>
              </a:rPr>
              <a:t>Functions</a:t>
            </a:r>
            <a:endParaRPr lang="fr-CA" dirty="0" smtClean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3487694"/>
            <a:ext cx="5791200" cy="3350623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55600" y="1600200"/>
            <a:ext cx="8229600" cy="4525963"/>
          </a:xfrm>
        </p:spPr>
        <p:txBody>
          <a:bodyPr/>
          <a:lstStyle/>
          <a:p>
            <a:r>
              <a:rPr lang="en-US" sz="2800" dirty="0" smtClean="0"/>
              <a:t>The Hubble is a </a:t>
            </a:r>
            <a:r>
              <a:rPr lang="en-US" sz="2800" dirty="0" err="1" smtClean="0"/>
              <a:t>Cassegrain</a:t>
            </a:r>
            <a:r>
              <a:rPr lang="en-US" sz="2800" dirty="0" smtClean="0"/>
              <a:t> Reflector meaning that it has two mirrors.</a:t>
            </a:r>
          </a:p>
          <a:p>
            <a:r>
              <a:rPr lang="en-US" sz="2800" dirty="0" smtClean="0"/>
              <a:t>The first is fairly large which reflects small amounts of light onto the second, which reflects light into a thin focal point.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8970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609600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/>
              <a:t>Hubble's primary mirror is 94.5 inches (2.4 m) in diameter</a:t>
            </a:r>
            <a:r>
              <a:rPr lang="en-US" sz="2800" dirty="0" smtClean="0"/>
              <a:t>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Compared to other telescopes, the Hubble is fairly small but the atmosphere does not effect it giving it remarkable clarity.</a:t>
            </a:r>
          </a:p>
          <a:p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228600"/>
            <a:ext cx="2819400" cy="622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062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362200" y="228600"/>
            <a:ext cx="6615112" cy="1143000"/>
          </a:xfrm>
        </p:spPr>
        <p:txBody>
          <a:bodyPr/>
          <a:lstStyle/>
          <a:p>
            <a:pPr algn="l"/>
            <a:r>
              <a:rPr lang="fr-CA" dirty="0" smtClean="0"/>
              <a:t>Formation of the </a:t>
            </a:r>
            <a:r>
              <a:rPr lang="fr-CA" dirty="0" err="1" smtClean="0"/>
              <a:t>Universe</a:t>
            </a:r>
            <a:endParaRPr lang="fr-CA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071688" y="1371600"/>
            <a:ext cx="67675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Observed evolution of galaxies</a:t>
            </a:r>
          </a:p>
          <a:p>
            <a:pPr lvl="1"/>
            <a:r>
              <a:rPr lang="en-US" dirty="0" smtClean="0"/>
              <a:t>Formation of stars and celestial bodies</a:t>
            </a:r>
          </a:p>
          <a:p>
            <a:r>
              <a:rPr lang="en-US" dirty="0" smtClean="0"/>
              <a:t>Discovery of black holes</a:t>
            </a:r>
          </a:p>
          <a:p>
            <a:endParaRPr lang="en-US" dirty="0"/>
          </a:p>
        </p:txBody>
      </p:sp>
      <p:pic>
        <p:nvPicPr>
          <p:cNvPr id="1026" name="Picture 2" descr="http://www.wired.com/images_blogs/wiredscience/images/2009/04/14/hubble_flare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265" y="3611563"/>
            <a:ext cx="3810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7/79/Hubble-ultra-deep-field-20091208-WFC3-IR-fu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20" y="3464692"/>
            <a:ext cx="3674336" cy="3194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6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362200" y="228600"/>
            <a:ext cx="6615112" cy="1143000"/>
          </a:xfrm>
        </p:spPr>
        <p:txBody>
          <a:bodyPr/>
          <a:lstStyle/>
          <a:p>
            <a:pPr algn="l"/>
            <a:r>
              <a:rPr lang="fr-CA" dirty="0" smtClean="0"/>
              <a:t>Expansion of the </a:t>
            </a:r>
            <a:r>
              <a:rPr lang="fr-CA" dirty="0" err="1" smtClean="0"/>
              <a:t>Universe</a:t>
            </a:r>
            <a:endParaRPr lang="fr-CA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057400" y="1219200"/>
            <a:ext cx="67675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Revealed approximate age of universe (13.7 billion years old)</a:t>
            </a:r>
          </a:p>
          <a:p>
            <a:r>
              <a:rPr lang="en-US" dirty="0"/>
              <a:t>Observed the expansion of the universe</a:t>
            </a:r>
          </a:p>
          <a:p>
            <a:pPr lvl="1"/>
            <a:r>
              <a:rPr lang="en-US" dirty="0"/>
              <a:t>Discovery of dark energy and dark matter</a:t>
            </a:r>
          </a:p>
          <a:p>
            <a:endParaRPr lang="en-US" dirty="0"/>
          </a:p>
        </p:txBody>
      </p:sp>
      <p:pic>
        <p:nvPicPr>
          <p:cNvPr id="2050" name="Picture 2" descr="http://science.nasa.gov/media/medialibrary/2010/03/31/dark_expansion.jpg/image_pre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962400"/>
            <a:ext cx="4495800" cy="276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2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8149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FE55DA1-C17C-4486-BE4A-62CC3A37E9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TS010381496</Template>
  <TotalTime>1368</TotalTime>
  <Words>182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TS010381496</vt:lpstr>
      <vt:lpstr>The Hubble Space Telescope</vt:lpstr>
      <vt:lpstr>Purpose of Hubble</vt:lpstr>
      <vt:lpstr>Purpose of Hubble</vt:lpstr>
      <vt:lpstr>Functions</vt:lpstr>
      <vt:lpstr>PowerPoint Presentation</vt:lpstr>
      <vt:lpstr>Formation of the Universe</vt:lpstr>
      <vt:lpstr>Expansion of the Universe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vci</dc:creator>
  <cp:lastModifiedBy>vci</cp:lastModifiedBy>
  <cp:revision>8</cp:revision>
  <dcterms:created xsi:type="dcterms:W3CDTF">2014-02-11T20:13:11Z</dcterms:created>
  <dcterms:modified xsi:type="dcterms:W3CDTF">2014-02-18T18:39:55Z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TC103814969990</vt:lpwstr>
  </property>
</Properties>
</file>